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403" r:id="rId2"/>
    <p:sldId id="972" r:id="rId3"/>
    <p:sldId id="913" r:id="rId4"/>
    <p:sldId id="955" r:id="rId5"/>
    <p:sldId id="963" r:id="rId6"/>
    <p:sldId id="954" r:id="rId7"/>
    <p:sldId id="866" r:id="rId8"/>
    <p:sldId id="867" r:id="rId9"/>
    <p:sldId id="868" r:id="rId10"/>
    <p:sldId id="904" r:id="rId11"/>
    <p:sldId id="869" r:id="rId12"/>
    <p:sldId id="870" r:id="rId13"/>
    <p:sldId id="973" r:id="rId14"/>
    <p:sldId id="959" r:id="rId15"/>
    <p:sldId id="970" r:id="rId16"/>
    <p:sldId id="967" r:id="rId17"/>
    <p:sldId id="974" r:id="rId18"/>
    <p:sldId id="905" r:id="rId19"/>
    <p:sldId id="871" r:id="rId20"/>
    <p:sldId id="968" r:id="rId21"/>
    <p:sldId id="975" r:id="rId22"/>
    <p:sldId id="976" r:id="rId23"/>
    <p:sldId id="9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B47D-7782-F046-A9C9-20E2580178D8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B47D-7782-F046-A9C9-20E2580178D8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79B8-D42B-6047-9CC3-B784675115A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Desktop/summer2009_mtg_1jun09/zeus-movie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A pair of O stars with hard X-rays in M17 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098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 </a:t>
            </a: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David Cohen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m17x800ign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4460835" cy="2971799"/>
          </a:xfrm>
          <a:prstGeom prst="rect">
            <a:avLst/>
          </a:prstGeom>
          <a:noFill/>
        </p:spPr>
      </p:pic>
      <p:pic>
        <p:nvPicPr>
          <p:cNvPr id="8" name="Picture 3" descr="cen1_chandra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3429000" cy="295751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rot="10800000" flipV="1">
            <a:off x="2667000" y="5105400"/>
            <a:ext cx="2514600" cy="8382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162800" y="632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E6E6E6"/>
                </a:solidFill>
              </a:rPr>
              <a:t>Chandra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320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6E6E6"/>
                </a:solidFill>
              </a:rPr>
              <a:t>optical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1270">
            <a:solidFill>
              <a:schemeClr val="hlink">
                <a:alpha val="49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Weakening the forbidden line and strengthening the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838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CWB not near </a:t>
            </a:r>
            <a:r>
              <a:rPr lang="en-US" dirty="0" err="1" smtClean="0">
                <a:solidFill>
                  <a:srgbClr val="D2E1FF"/>
                </a:solidFill>
              </a:rPr>
              <a:t>periastron</a:t>
            </a:r>
            <a:r>
              <a:rPr lang="en-US" dirty="0" smtClean="0">
                <a:solidFill>
                  <a:srgbClr val="D2E1FF"/>
                </a:solidFill>
              </a:rPr>
              <a:t> should have a high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209800"/>
            <a:ext cx="8229600" cy="3098800"/>
            <a:chOff x="457200" y="2209800"/>
            <a:chExt cx="8229600" cy="3098800"/>
          </a:xfrm>
        </p:grpSpPr>
        <p:pic>
          <p:nvPicPr>
            <p:cNvPr id="4" name="Picture 4" descr="cen1_sp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09800"/>
              <a:ext cx="8229600" cy="309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590800" y="2754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8400" y="2743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3059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739900"/>
            <a:ext cx="8280400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 light curve of CEN 1A: increase over ~1d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evidence for colliding wind binary?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Another example of the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diagnostic: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Ori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simulation summary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 smtClean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1400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3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403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Mg XI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467100"/>
            <a:ext cx="838200" cy="1588"/>
          </a:xfrm>
          <a:prstGeom prst="straightConnector1">
            <a:avLst/>
          </a:prstGeom>
          <a:noFill/>
          <a:ln w="12700" cap="flat" cmpd="sng" algn="ctr">
            <a:solidFill>
              <a:srgbClr val="F3C55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17x800igna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460835" cy="2971799"/>
          </a:xfrm>
          <a:prstGeom prst="rect">
            <a:avLst/>
          </a:prstGeom>
          <a:noFill/>
        </p:spPr>
      </p:pic>
      <p:pic>
        <p:nvPicPr>
          <p:cNvPr id="8" name="Picture 3" descr="cen1_chandra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00487"/>
            <a:ext cx="3429000" cy="29575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438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6E6E6"/>
                </a:solidFill>
              </a:rPr>
              <a:t>2MASS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3505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6E6E6"/>
                </a:solidFill>
              </a:rPr>
              <a:t>optical</a:t>
            </a:r>
          </a:p>
        </p:txBody>
      </p:sp>
      <p:pic>
        <p:nvPicPr>
          <p:cNvPr id="9" name="Picture 8" descr="m17_2mass_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834" y="0"/>
            <a:ext cx="4528166" cy="41227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343400" y="3429000"/>
            <a:ext cx="3048000" cy="20574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-513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2E1FF"/>
                </a:solidFill>
              </a:rPr>
              <a:t>Dynamical models (ud-Doula; Townsend): color scale shows emission measure in different temperature regimes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65048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D2E1FF"/>
                </a:solidFill>
                <a:latin typeface="Helvetica"/>
                <a:cs typeface="Helvetica"/>
              </a:rPr>
              <a:t>astro.swarthmore.edu/~cohen/presentations/MiMeS2/</a:t>
            </a:r>
            <a:r>
              <a:rPr lang="en-US" sz="1200" dirty="0" smtClean="0">
                <a:solidFill>
                  <a:srgbClr val="D2E1FF"/>
                </a:solidFill>
                <a:latin typeface="Helvetica"/>
                <a:ea typeface="Lucida Grande"/>
                <a:cs typeface="Helvetica"/>
              </a:rPr>
              <a:t>zeus-movie.avi</a:t>
            </a:r>
            <a:endParaRPr lang="en-US" sz="1200" dirty="0" smtClean="0">
              <a:solidFill>
                <a:srgbClr val="D2E1FF"/>
              </a:solidFill>
              <a:latin typeface="Helvetica"/>
              <a:cs typeface="Helvetica"/>
            </a:endParaRPr>
          </a:p>
        </p:txBody>
      </p:sp>
      <p:pic>
        <p:nvPicPr>
          <p:cNvPr id="5" name="zeus-movi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609600"/>
            <a:ext cx="5867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cen1_chandra_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00487"/>
            <a:ext cx="3429000" cy="2957513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4572000" y="41148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CEN1AB - </a:t>
            </a:r>
            <a:r>
              <a:rPr lang="en-US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Kleinmann’s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Anonymous Star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is an O4+O4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binary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– with 1.8” separation (2000 AU) – but indications that each component might be binary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CEN1acis_sp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76" y="152400"/>
            <a:ext cx="8419047" cy="35809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1219200" y="3657600"/>
            <a:ext cx="2286000" cy="1524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2590800"/>
            <a:ext cx="3657600" cy="2590800"/>
          </a:xfrm>
          <a:prstGeom prst="straightConnector1">
            <a:avLst/>
          </a:prstGeom>
          <a:noFill/>
          <a:ln w="15875" cap="flat" cmpd="sng" algn="ctr">
            <a:solidFill>
              <a:srgbClr val="F3C55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2" name="Picture 4" descr="cen1_s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229600" cy="3098800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1219200" y="3429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imulated </a:t>
            </a:r>
            <a:r>
              <a:rPr lang="en-US" i="1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grating 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56537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-112" charset="0"/>
              <a:buAutoNum type="arabicPeriod"/>
            </a:pP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ratios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location of the X-ray emitting plasma</a:t>
            </a:r>
          </a:p>
          <a:p>
            <a:pPr marL="457200" indent="-457200">
              <a:spcBef>
                <a:spcPct val="50000"/>
              </a:spcBef>
              <a:buFont typeface="Arial" pitchFamily="-112" charset="0"/>
              <a:buAutoNum type="arabicPeriod"/>
            </a:pP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</a:t>
            </a:r>
            <a:r>
              <a:rPr lang="en-US" i="1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widths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the plasma kinematics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817" y="1295400"/>
            <a:ext cx="6898366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i="1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</a:t>
            </a: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X-ray </a:t>
            </a:r>
            <a:r>
              <a:rPr lang="en-US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Observatory started taking the data yesterday</a:t>
            </a:r>
            <a:endParaRPr lang="en-US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04900" y="533400"/>
            <a:ext cx="693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2209800"/>
            <a:ext cx="8229600" cy="3098800"/>
            <a:chOff x="457200" y="2209800"/>
            <a:chExt cx="8229600" cy="3098800"/>
          </a:xfrm>
        </p:grpSpPr>
        <p:pic>
          <p:nvPicPr>
            <p:cNvPr id="3" name="Picture 4" descr="cen1_sp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09800"/>
              <a:ext cx="8229600" cy="30988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0800" y="2754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400" y="2743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i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3059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F26815"/>
                  </a:solidFill>
                </a:rPr>
                <a:t>f</a:t>
              </a:r>
              <a:endParaRPr lang="en-US" sz="18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43385</TotalTime>
  <Words>539</Words>
  <Application>Microsoft PowerPoint</Application>
  <PresentationFormat>On-screen Show (4:3)</PresentationFormat>
  <Paragraphs>104</Paragraphs>
  <Slides>23</Slides>
  <Notes>23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</cp:lastModifiedBy>
  <cp:revision>609</cp:revision>
  <dcterms:created xsi:type="dcterms:W3CDTF">2009-06-01T05:55:03Z</dcterms:created>
  <dcterms:modified xsi:type="dcterms:W3CDTF">2009-06-01T12:42:19Z</dcterms:modified>
</cp:coreProperties>
</file>